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3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57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32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1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3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0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4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33334B-90E6-4C92-9D6D-A055B2E5F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675" y="795208"/>
            <a:ext cx="4190271" cy="5338555"/>
          </a:xfrm>
        </p:spPr>
        <p:txBody>
          <a:bodyPr>
            <a:normAutofit fontScale="90000"/>
          </a:bodyPr>
          <a:lstStyle/>
          <a:p>
            <a:endParaRPr lang="fr-FR" sz="5400" dirty="0">
              <a:solidFill>
                <a:schemeClr val="bg1"/>
              </a:solidFill>
            </a:endParaRPr>
          </a:p>
          <a:p>
            <a:r>
              <a:rPr lang="fr-FR" sz="6700" dirty="0"/>
              <a:t>Ce n’est pas un carton….</a:t>
            </a:r>
            <a:br>
              <a:rPr lang="fr-FR" sz="6700" dirty="0"/>
            </a:br>
            <a:br>
              <a:rPr lang="fr-FR" sz="6700" dirty="0"/>
            </a:br>
            <a:r>
              <a:rPr lang="fr-FR" sz="6700" dirty="0"/>
              <a:t>C’est…</a:t>
            </a:r>
          </a:p>
        </p:txBody>
      </p:sp>
      <p:sp>
        <p:nvSpPr>
          <p:cNvPr id="7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1026" name="Picture 2" descr="Carton livre déménagement qualité prix imbattables livré en 24h">
            <a:extLst>
              <a:ext uri="{FF2B5EF4-FFF2-40B4-BE49-F238E27FC236}">
                <a16:creationId xmlns:a16="http://schemas.microsoft.com/office/drawing/2014/main" id="{38E48C99-6B8C-43CA-9AFD-AB7F83ABE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69"/>
          <a:stretch/>
        </p:blipFill>
        <p:spPr bwMode="auto">
          <a:xfrm>
            <a:off x="6740358" y="1606410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2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65D4C-A1EB-41AE-9DBC-930489CA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5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…une cabane!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292EDB-5D94-4171-A60E-221D881B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86" y="1528429"/>
            <a:ext cx="6780028" cy="5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504A5-1771-47D5-9A6F-CA31694C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479" y="2417208"/>
            <a:ext cx="5569688" cy="1325563"/>
          </a:xfrm>
        </p:spPr>
        <p:txBody>
          <a:bodyPr/>
          <a:lstStyle/>
          <a:p>
            <a:pPr algn="ctr"/>
            <a:r>
              <a:rPr lang="fr-FR" dirty="0"/>
              <a:t>…une tour!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0B75F8-1E7B-4D43-94D6-0623725A9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10" y="202609"/>
            <a:ext cx="4839586" cy="64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1C31A-351B-498C-9DED-8D24FB05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00"/>
            <a:ext cx="10515600" cy="900150"/>
          </a:xfrm>
        </p:spPr>
        <p:txBody>
          <a:bodyPr/>
          <a:lstStyle/>
          <a:p>
            <a:pPr algn="ctr"/>
            <a:r>
              <a:rPr lang="fr-FR" dirty="0"/>
              <a:t>…un train!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2E66AB-2707-4F4C-98C7-08C6F029F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13" y="1158950"/>
            <a:ext cx="7354187" cy="55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825EA-B9B9-4EA7-86B8-B82E4FDF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53"/>
            <a:ext cx="10515600" cy="1059638"/>
          </a:xfrm>
        </p:spPr>
        <p:txBody>
          <a:bodyPr/>
          <a:lstStyle/>
          <a:p>
            <a:pPr algn="ctr"/>
            <a:r>
              <a:rPr lang="fr-FR" dirty="0"/>
              <a:t>…un chantier de construction!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943128-C551-422C-A24D-5556C4E0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21" y="1907215"/>
            <a:ext cx="6260805" cy="46956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682DC0-A04E-4418-BC44-BD659B4C6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6" y="1155331"/>
            <a:ext cx="5642344" cy="4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1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53BF0-9B0B-4303-A49A-550C933C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/>
          <a:lstStyle/>
          <a:p>
            <a:pPr algn="ctr"/>
            <a:r>
              <a:rPr lang="fr-FR" dirty="0"/>
              <a:t>…une cachette!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63BC34-DE79-4726-BA8E-7E688F5D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722" y="2531878"/>
            <a:ext cx="5385390" cy="40390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1F545B-2B3A-430F-A0E3-16720FC5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0" y="1275908"/>
            <a:ext cx="5316279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92F4B-5C36-4CC4-A5FA-D08F50D6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331"/>
            <a:ext cx="10515600" cy="995842"/>
          </a:xfrm>
        </p:spPr>
        <p:txBody>
          <a:bodyPr/>
          <a:lstStyle/>
          <a:p>
            <a:pPr algn="ctr"/>
            <a:r>
              <a:rPr lang="fr-FR" dirty="0"/>
              <a:t>…une voiture!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223D79-5CAB-4366-8889-157004C9A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91" y="1221783"/>
            <a:ext cx="7267354" cy="54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30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Gill Sans Nova</vt:lpstr>
      <vt:lpstr>GradientVTI</vt:lpstr>
      <vt:lpstr> Ce n’est pas un carton….  C’est…</vt:lpstr>
      <vt:lpstr>…une cabane!</vt:lpstr>
      <vt:lpstr>…une tour!</vt:lpstr>
      <vt:lpstr>…un train!</vt:lpstr>
      <vt:lpstr>…un chantier de construction!</vt:lpstr>
      <vt:lpstr>…une cachette!</vt:lpstr>
      <vt:lpstr>…une voiture!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 n’est pas un carton….  C’est…</dc:title>
  <dc:creator>EMILIE</dc:creator>
  <cp:lastModifiedBy>EMILIE</cp:lastModifiedBy>
  <cp:revision>11</cp:revision>
  <dcterms:created xsi:type="dcterms:W3CDTF">2020-11-04T10:25:03Z</dcterms:created>
  <dcterms:modified xsi:type="dcterms:W3CDTF">2020-11-04T10:39:55Z</dcterms:modified>
</cp:coreProperties>
</file>