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59" r:id="rId5"/>
    <p:sldId id="260" r:id="rId6"/>
    <p:sldId id="261" r:id="rId7"/>
    <p:sldId id="262" r:id="rId8"/>
    <p:sldId id="269" r:id="rId9"/>
    <p:sldId id="263" r:id="rId10"/>
    <p:sldId id="264" r:id="rId11"/>
    <p:sldId id="265" r:id="rId12"/>
    <p:sldId id="266" r:id="rId13"/>
    <p:sldId id="267" r:id="rId14"/>
    <p:sldId id="268" r:id="rId15"/>
    <p:sldId id="271" r:id="rId16"/>
    <p:sldId id="270" r:id="rId17"/>
    <p:sldId id="272"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BB7B69B-304A-4249-B136-E69A87DDD157}" type="datetimeFigureOut">
              <a:rPr lang="fr-FR" smtClean="0"/>
              <a:t>02/10/2018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F2A81C6-F545-420B-B523-53CAF9A22223}"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75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BB7B69B-304A-4249-B136-E69A87DDD157}" type="datetimeFigureOut">
              <a:rPr lang="fr-FR" smtClean="0"/>
              <a:t>02/10/2018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351590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BB7B69B-304A-4249-B136-E69A87DDD157}" type="datetimeFigureOut">
              <a:rPr lang="fr-FR" smtClean="0"/>
              <a:t>02/10/2018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2464732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BB7B69B-304A-4249-B136-E69A87DDD157}" type="datetimeFigureOut">
              <a:rPr lang="fr-FR" smtClean="0"/>
              <a:t>02/10/2018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33680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BB7B69B-304A-4249-B136-E69A87DDD157}" type="datetimeFigureOut">
              <a:rPr lang="fr-FR" smtClean="0"/>
              <a:t>02/10/2018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F2A81C6-F545-420B-B523-53CAF9A22223}"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15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BB7B69B-304A-4249-B136-E69A87DDD157}" type="datetimeFigureOut">
              <a:rPr lang="fr-FR" smtClean="0"/>
              <a:t>02/10/2018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299638917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BB7B69B-304A-4249-B136-E69A87DDD157}" type="datetimeFigureOut">
              <a:rPr lang="fr-FR" smtClean="0"/>
              <a:t>02/10/2018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6949947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BB7B69B-304A-4249-B136-E69A87DDD157}" type="datetimeFigureOut">
              <a:rPr lang="fr-FR" smtClean="0"/>
              <a:t>02/10/2018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1556664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B7B69B-304A-4249-B136-E69A87DDD157}" type="datetimeFigureOut">
              <a:rPr lang="fr-FR" smtClean="0"/>
              <a:t>02/10/2018</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300293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B7B69B-304A-4249-B136-E69A87DDD157}" type="datetimeFigureOut">
              <a:rPr lang="fr-FR" smtClean="0"/>
              <a:t>02/10/2018</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F2A81C6-F545-420B-B523-53CAF9A22223}" type="slidenum">
              <a:rPr lang="fr-FR" smtClean="0"/>
              <a:t>‹N°›</a:t>
            </a:fld>
            <a:endParaRPr lang="fr-FR"/>
          </a:p>
        </p:txBody>
      </p:sp>
    </p:spTree>
    <p:extLst>
      <p:ext uri="{BB962C8B-B14F-4D97-AF65-F5344CB8AC3E}">
        <p14:creationId xmlns:p14="http://schemas.microsoft.com/office/powerpoint/2010/main" val="254410000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BB7B69B-304A-4249-B136-E69A87DDD157}" type="datetimeFigureOut">
              <a:rPr lang="fr-FR" smtClean="0"/>
              <a:t>02/10/2018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F2A81C6-F545-420B-B523-53CAF9A22223}" type="slidenum">
              <a:rPr lang="fr-FR" smtClean="0"/>
              <a:t>‹N°›</a:t>
            </a:fld>
            <a:endParaRPr lang="fr-FR"/>
          </a:p>
        </p:txBody>
      </p:sp>
    </p:spTree>
    <p:extLst>
      <p:ext uri="{BB962C8B-B14F-4D97-AF65-F5344CB8AC3E}">
        <p14:creationId xmlns:p14="http://schemas.microsoft.com/office/powerpoint/2010/main" val="154616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BB7B69B-304A-4249-B136-E69A87DDD157}" type="datetimeFigureOut">
              <a:rPr lang="fr-FR" smtClean="0"/>
              <a:t>02/10/2018</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2A81C6-F545-420B-B523-53CAF9A22223}"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2629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mareuilsurlay-saintemarie.fr/" TargetMode="External"/><Relationship Id="rId2" Type="http://schemas.openxmlformats.org/officeDocument/2006/relationships/hyperlink" Target="mailto:classecamille@orange.f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957850" y="-27296"/>
            <a:ext cx="8234149" cy="6175612"/>
          </a:xfrm>
          <a:prstGeom prst="rect">
            <a:avLst/>
          </a:prstGeom>
        </p:spPr>
      </p:pic>
      <p:sp>
        <p:nvSpPr>
          <p:cNvPr id="2" name="Titre 1"/>
          <p:cNvSpPr>
            <a:spLocks noGrp="1"/>
          </p:cNvSpPr>
          <p:nvPr>
            <p:ph type="ctrTitle"/>
          </p:nvPr>
        </p:nvSpPr>
        <p:spPr/>
        <p:txBody>
          <a:bodyPr>
            <a:normAutofit/>
          </a:bodyPr>
          <a:lstStyle/>
          <a:p>
            <a:r>
              <a:rPr lang="fr-FR" dirty="0" smtClean="0"/>
              <a:t>Réunion de classe</a:t>
            </a:r>
            <a:br>
              <a:rPr lang="fr-FR" dirty="0" smtClean="0"/>
            </a:br>
            <a:r>
              <a:rPr lang="fr-FR" dirty="0" smtClean="0"/>
              <a:t>MS-GS</a:t>
            </a:r>
            <a:br>
              <a:rPr lang="fr-FR" dirty="0" smtClean="0"/>
            </a:br>
            <a:r>
              <a:rPr lang="fr-FR" dirty="0" smtClean="0"/>
              <a:t>2018-2019</a:t>
            </a:r>
            <a:endParaRPr lang="fr-FR"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93483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décloisonnements:</a:t>
            </a:r>
            <a:endParaRPr lang="fr-FR" dirty="0"/>
          </a:p>
        </p:txBody>
      </p:sp>
      <p:sp>
        <p:nvSpPr>
          <p:cNvPr id="3" name="Espace réservé du contenu 2"/>
          <p:cNvSpPr>
            <a:spLocks noGrp="1"/>
          </p:cNvSpPr>
          <p:nvPr>
            <p:ph idx="1"/>
          </p:nvPr>
        </p:nvSpPr>
        <p:spPr/>
        <p:txBody>
          <a:bodyPr>
            <a:normAutofit/>
          </a:bodyPr>
          <a:lstStyle/>
          <a:p>
            <a:r>
              <a:rPr lang="fr-FR" dirty="0" smtClean="0"/>
              <a:t>2 temps de décloisonnements dans la semaine</a:t>
            </a:r>
          </a:p>
          <a:p>
            <a:endParaRPr lang="fr-FR" dirty="0"/>
          </a:p>
          <a:p>
            <a:pPr marL="0" indent="0">
              <a:buNone/>
            </a:pPr>
            <a:r>
              <a:rPr lang="fr-FR" dirty="0" smtClean="0"/>
              <a:t>MATHEMATIQUES de 14H15 à 15H00: </a:t>
            </a:r>
          </a:p>
          <a:p>
            <a:pPr marL="0" indent="0">
              <a:buNone/>
            </a:pPr>
            <a:r>
              <a:rPr lang="fr-FR" dirty="0" smtClean="0"/>
              <a:t>les élèves de GS sont à l’étage et MS dans ma classe. Cela permet de faire des groupes de niveaux. Alternance des enseignantes sur chaque période.</a:t>
            </a:r>
          </a:p>
          <a:p>
            <a:pPr marL="0" indent="0">
              <a:buNone/>
            </a:pPr>
            <a:endParaRPr lang="fr-FR" dirty="0"/>
          </a:p>
          <a:p>
            <a:pPr marL="0" indent="0">
              <a:buNone/>
            </a:pPr>
            <a:r>
              <a:rPr lang="fr-FR" dirty="0" smtClean="0"/>
              <a:t>GRAPHISME: </a:t>
            </a:r>
          </a:p>
          <a:p>
            <a:pPr marL="0" indent="0">
              <a:buNone/>
            </a:pPr>
            <a:r>
              <a:rPr lang="fr-FR" dirty="0" smtClean="0"/>
              <a:t>J’ai les GS et Florence les MS. Nous suivons une méthode de travail qui permet à l’enfant d’affiner son geste pour arriver à l’écriture attachée en fin de GS</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6928" y="208003"/>
            <a:ext cx="3948752" cy="2961564"/>
          </a:xfrm>
          <a:prstGeom prst="rect">
            <a:avLst/>
          </a:prstGeom>
        </p:spPr>
      </p:pic>
    </p:spTree>
    <p:extLst>
      <p:ext uri="{BB962C8B-B14F-4D97-AF65-F5344CB8AC3E}">
        <p14:creationId xmlns:p14="http://schemas.microsoft.com/office/powerpoint/2010/main" val="1861432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APC</a:t>
            </a:r>
            <a:endParaRPr lang="fr-FR" dirty="0"/>
          </a:p>
        </p:txBody>
      </p:sp>
      <p:sp>
        <p:nvSpPr>
          <p:cNvPr id="3" name="Espace réservé du contenu 2"/>
          <p:cNvSpPr>
            <a:spLocks noGrp="1"/>
          </p:cNvSpPr>
          <p:nvPr>
            <p:ph idx="1"/>
          </p:nvPr>
        </p:nvSpPr>
        <p:spPr/>
        <p:txBody>
          <a:bodyPr/>
          <a:lstStyle/>
          <a:p>
            <a:r>
              <a:rPr lang="fr-FR" dirty="0" smtClean="0"/>
              <a:t>Nouveau pour les GS</a:t>
            </a:r>
          </a:p>
          <a:p>
            <a:endParaRPr lang="fr-FR" dirty="0"/>
          </a:p>
          <a:p>
            <a:pPr marL="0" indent="0">
              <a:buNone/>
            </a:pPr>
            <a:r>
              <a:rPr lang="fr-FR" dirty="0" smtClean="0"/>
              <a:t>Temps de 13H45 à 14H15 (pendant la sieste des MS)</a:t>
            </a:r>
          </a:p>
          <a:p>
            <a:pPr marL="0" indent="0">
              <a:buNone/>
            </a:pPr>
            <a:r>
              <a:rPr lang="fr-FR" dirty="0" smtClean="0"/>
              <a:t>Nous sommes 3 enseignantes + une AVS présentes dans la classe des 25 GS. Nous avons pour travail d’approfondir les connaissances des enfants dans le domaine du langage (nouveau dans les programmes cette année) et de faire des groupes de niveaux pour les élèves en difficultés.</a:t>
            </a:r>
            <a:endParaRPr lang="fr-FR" dirty="0"/>
          </a:p>
        </p:txBody>
      </p:sp>
    </p:spTree>
    <p:extLst>
      <p:ext uri="{BB962C8B-B14F-4D97-AF65-F5344CB8AC3E}">
        <p14:creationId xmlns:p14="http://schemas.microsoft.com/office/powerpoint/2010/main" val="3163571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évaluations</a:t>
            </a:r>
            <a:endParaRPr lang="fr-FR" dirty="0"/>
          </a:p>
        </p:txBody>
      </p:sp>
      <p:sp>
        <p:nvSpPr>
          <p:cNvPr id="3" name="Espace réservé du contenu 2"/>
          <p:cNvSpPr>
            <a:spLocks noGrp="1"/>
          </p:cNvSpPr>
          <p:nvPr>
            <p:ph idx="1"/>
          </p:nvPr>
        </p:nvSpPr>
        <p:spPr>
          <a:xfrm>
            <a:off x="1097280" y="1845734"/>
            <a:ext cx="8031053" cy="2747259"/>
          </a:xfrm>
        </p:spPr>
        <p:txBody>
          <a:bodyPr>
            <a:normAutofit fontScale="92500" lnSpcReduction="20000"/>
          </a:bodyPr>
          <a:lstStyle/>
          <a:p>
            <a:r>
              <a:rPr lang="fr-FR" dirty="0" smtClean="0"/>
              <a:t>EDUMOOV</a:t>
            </a:r>
          </a:p>
          <a:p>
            <a:pPr marL="0" indent="0">
              <a:buNone/>
            </a:pPr>
            <a:r>
              <a:rPr lang="fr-FR" dirty="0" smtClean="0"/>
              <a:t>C’est notre outil en ligne qui permet de rentrer nos observations et nos évaluations.</a:t>
            </a:r>
          </a:p>
          <a:p>
            <a:pPr marL="0" indent="0">
              <a:buNone/>
            </a:pPr>
            <a:r>
              <a:rPr lang="fr-FR" dirty="0" smtClean="0"/>
              <a:t>Vous recevrez en décembre, avril et juin les évaluations des élèves. </a:t>
            </a:r>
            <a:r>
              <a:rPr lang="fr-FR" b="1" u="sng" dirty="0" smtClean="0"/>
              <a:t>Seules apparaissent les compétences acquises</a:t>
            </a:r>
            <a:r>
              <a:rPr lang="fr-FR" dirty="0" smtClean="0"/>
              <a:t> de votre enfant donc il faut veiller à bien regarder aussi le travail de l’enfant qui est dans son classeur à chaque vacances.</a:t>
            </a:r>
          </a:p>
          <a:p>
            <a:pPr marL="0" indent="0">
              <a:buNone/>
            </a:pPr>
            <a:endParaRPr lang="fr-FR" dirty="0"/>
          </a:p>
          <a:p>
            <a:pPr marL="0" indent="0">
              <a:buNone/>
            </a:pPr>
            <a:r>
              <a:rPr lang="fr-FR" dirty="0" smtClean="0"/>
              <a:t>Beaucoup d’observations en classe servent en grande partie à l’évaluation de l’élève.</a:t>
            </a:r>
          </a:p>
          <a:p>
            <a:pPr marL="0" indent="0">
              <a:buNone/>
            </a:pPr>
            <a:endParaRPr lang="fr-FR" dirty="0"/>
          </a:p>
        </p:txBody>
      </p:sp>
      <p:sp>
        <p:nvSpPr>
          <p:cNvPr id="5" name="AutoShape 4" descr="Résultat de recherche d'images pour &quot;edumoov&quot;"/>
          <p:cNvSpPr>
            <a:spLocks noChangeAspect="1" noChangeArrowheads="1"/>
          </p:cNvSpPr>
          <p:nvPr/>
        </p:nvSpPr>
        <p:spPr bwMode="auto">
          <a:xfrm>
            <a:off x="155576" y="-1919288"/>
            <a:ext cx="3201774" cy="3201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106" y="4592993"/>
            <a:ext cx="7360693" cy="1545435"/>
          </a:xfrm>
          <a:prstGeom prst="rect">
            <a:avLst/>
          </a:prstGeom>
        </p:spPr>
      </p:pic>
    </p:spTree>
    <p:extLst>
      <p:ext uri="{BB962C8B-B14F-4D97-AF65-F5344CB8AC3E}">
        <p14:creationId xmlns:p14="http://schemas.microsoft.com/office/powerpoint/2010/main" val="3579329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matériel</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solidFill>
                  <a:srgbClr val="FF0000"/>
                </a:solidFill>
              </a:rPr>
              <a:t>Un classeur </a:t>
            </a:r>
            <a:r>
              <a:rPr lang="fr-FR" dirty="0" smtClean="0"/>
              <a:t>avec leur travail qui part à chaque période (et qui revient le lundi matin)</a:t>
            </a:r>
          </a:p>
          <a:p>
            <a:r>
              <a:rPr lang="fr-FR" dirty="0" smtClean="0"/>
              <a:t>Un </a:t>
            </a:r>
            <a:r>
              <a:rPr lang="fr-FR" dirty="0" smtClean="0">
                <a:solidFill>
                  <a:srgbClr val="FF0000"/>
                </a:solidFill>
              </a:rPr>
              <a:t>cahier de comptines </a:t>
            </a:r>
            <a:r>
              <a:rPr lang="fr-FR" dirty="0" smtClean="0"/>
              <a:t>qui partira de temps en temps</a:t>
            </a:r>
          </a:p>
          <a:p>
            <a:r>
              <a:rPr lang="fr-FR" dirty="0" smtClean="0"/>
              <a:t>Un </a:t>
            </a:r>
            <a:r>
              <a:rPr lang="fr-FR" dirty="0" smtClean="0">
                <a:solidFill>
                  <a:srgbClr val="FF0000"/>
                </a:solidFill>
              </a:rPr>
              <a:t>cahier de vie</a:t>
            </a:r>
            <a:r>
              <a:rPr lang="fr-FR" dirty="0" smtClean="0"/>
              <a:t> que vous verrez toutes les 2 semaines</a:t>
            </a:r>
          </a:p>
          <a:p>
            <a:r>
              <a:rPr lang="fr-FR" dirty="0" smtClean="0"/>
              <a:t>Un </a:t>
            </a:r>
            <a:r>
              <a:rPr lang="fr-FR" dirty="0" smtClean="0">
                <a:solidFill>
                  <a:srgbClr val="FF0000"/>
                </a:solidFill>
              </a:rPr>
              <a:t>porte-vues</a:t>
            </a:r>
            <a:r>
              <a:rPr lang="fr-FR" dirty="0" smtClean="0"/>
              <a:t> avec les mots de vocabulaire appris sur une séquence de travail. Ce porte-vues vous permettra à la maison de retravailler les mots de vocabulaire avec votre enfant (GS).</a:t>
            </a:r>
          </a:p>
          <a:p>
            <a:r>
              <a:rPr lang="fr-FR" dirty="0" smtClean="0"/>
              <a:t>Un cahier du bonhomme</a:t>
            </a:r>
          </a:p>
          <a:p>
            <a:r>
              <a:rPr lang="fr-FR" dirty="0" smtClean="0"/>
              <a:t>Un livret de travail autonome ( qui permet à l’enfant de jouer à un maximum de jeux de société en classe et de l’évaluer sur divers domaines)</a:t>
            </a:r>
          </a:p>
          <a:p>
            <a:r>
              <a:rPr lang="fr-FR" dirty="0" smtClean="0"/>
              <a:t>Son </a:t>
            </a:r>
            <a:r>
              <a:rPr lang="fr-FR" dirty="0" smtClean="0">
                <a:solidFill>
                  <a:srgbClr val="FF0000"/>
                </a:solidFill>
              </a:rPr>
              <a:t>livret d’évaluation </a:t>
            </a:r>
            <a:r>
              <a:rPr lang="fr-FR" dirty="0" smtClean="0"/>
              <a:t>chaque trimestre à signer et à rapporter</a:t>
            </a:r>
          </a:p>
          <a:p>
            <a:r>
              <a:rPr lang="fr-FR" dirty="0" smtClean="0"/>
              <a:t>Sa </a:t>
            </a:r>
            <a:r>
              <a:rPr lang="fr-FR" dirty="0" smtClean="0">
                <a:solidFill>
                  <a:srgbClr val="FF0000"/>
                </a:solidFill>
              </a:rPr>
              <a:t>pochette de liaison </a:t>
            </a:r>
            <a:r>
              <a:rPr lang="fr-FR" dirty="0" smtClean="0"/>
              <a:t>dans laquelle je fais passer les documents.</a:t>
            </a:r>
            <a:endParaRPr lang="fr-FR" dirty="0"/>
          </a:p>
        </p:txBody>
      </p:sp>
    </p:spTree>
    <p:extLst>
      <p:ext uri="{BB962C8B-B14F-4D97-AF65-F5344CB8AC3E}">
        <p14:creationId xmlns:p14="http://schemas.microsoft.com/office/powerpoint/2010/main" val="880584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699400"/>
          </a:xfrm>
        </p:spPr>
        <p:txBody>
          <a:bodyPr>
            <a:normAutofit fontScale="90000"/>
          </a:bodyPr>
          <a:lstStyle/>
          <a:p>
            <a:r>
              <a:rPr lang="fr-FR" dirty="0" smtClean="0"/>
              <a:t>Le projet d’année et les temps forts</a:t>
            </a:r>
            <a:endParaRPr lang="fr-FR" dirty="0"/>
          </a:p>
        </p:txBody>
      </p:sp>
      <p:sp>
        <p:nvSpPr>
          <p:cNvPr id="3" name="Espace réservé du contenu 2"/>
          <p:cNvSpPr>
            <a:spLocks noGrp="1"/>
          </p:cNvSpPr>
          <p:nvPr>
            <p:ph idx="1"/>
          </p:nvPr>
        </p:nvSpPr>
        <p:spPr>
          <a:xfrm>
            <a:off x="838200" y="1187355"/>
            <a:ext cx="10515600" cy="5308979"/>
          </a:xfrm>
        </p:spPr>
        <p:txBody>
          <a:bodyPr>
            <a:normAutofit fontScale="92500" lnSpcReduction="20000"/>
          </a:bodyPr>
          <a:lstStyle/>
          <a:p>
            <a:r>
              <a:rPr lang="fr-FR" dirty="0" smtClean="0"/>
              <a:t>Les apprentissages à travers les contes: c’est le thème de l’année avec des albums à lire, un conte à créer en fin d’année.</a:t>
            </a:r>
          </a:p>
          <a:p>
            <a:endParaRPr lang="fr-FR" dirty="0"/>
          </a:p>
          <a:p>
            <a:r>
              <a:rPr lang="fr-FR" b="1" u="sng" dirty="0" smtClean="0"/>
              <a:t>Les temps forts de cette année:</a:t>
            </a:r>
          </a:p>
          <a:p>
            <a:pPr marL="0" indent="0">
              <a:buNone/>
            </a:pPr>
            <a:r>
              <a:rPr lang="fr-FR" dirty="0" smtClean="0"/>
              <a:t>les célébrations de Noël et de Pâques</a:t>
            </a:r>
          </a:p>
          <a:p>
            <a:pPr marL="0" indent="0">
              <a:buNone/>
            </a:pPr>
            <a:r>
              <a:rPr lang="fr-FR" dirty="0" smtClean="0"/>
              <a:t>la kermesse le 30 juin</a:t>
            </a:r>
          </a:p>
          <a:p>
            <a:pPr marL="0" indent="0">
              <a:buNone/>
            </a:pPr>
            <a:r>
              <a:rPr lang="fr-FR" dirty="0" smtClean="0"/>
              <a:t>les portes-ouvertes</a:t>
            </a:r>
          </a:p>
          <a:p>
            <a:pPr marL="0" indent="0">
              <a:buNone/>
            </a:pPr>
            <a:r>
              <a:rPr lang="fr-FR" dirty="0" smtClean="0"/>
              <a:t>une sortie scolaire sur le thème de l’année (à définir)</a:t>
            </a:r>
          </a:p>
          <a:p>
            <a:pPr marL="0" indent="0">
              <a:buNone/>
            </a:pPr>
            <a:r>
              <a:rPr lang="fr-FR" dirty="0" smtClean="0"/>
              <a:t>un samedi matin « marché d’automne »  le 10 novembre et un autre « matinée conte » le 2 mars.</a:t>
            </a:r>
          </a:p>
          <a:p>
            <a:pPr marL="0" indent="0">
              <a:buNone/>
            </a:pPr>
            <a:r>
              <a:rPr lang="fr-FR" dirty="0" smtClean="0"/>
              <a:t>un spectacle proposé par l’association jour de fête en mai.</a:t>
            </a:r>
          </a:p>
          <a:p>
            <a:pPr marL="0" indent="0">
              <a:buNone/>
            </a:pPr>
            <a:r>
              <a:rPr lang="fr-FR" dirty="0" smtClean="0"/>
              <a:t>les </a:t>
            </a:r>
            <a:r>
              <a:rPr lang="fr-FR" dirty="0" smtClean="0"/>
              <a:t>gâteaux d’anniversaire </a:t>
            </a:r>
            <a:r>
              <a:rPr lang="fr-FR" dirty="0" smtClean="0"/>
              <a:t>chaque mois </a:t>
            </a:r>
            <a:r>
              <a:rPr lang="fr-FR" dirty="0" smtClean="0"/>
              <a:t>sont préparés </a:t>
            </a:r>
            <a:r>
              <a:rPr lang="fr-FR" dirty="0" smtClean="0"/>
              <a:t>par les enfants </a:t>
            </a:r>
            <a:r>
              <a:rPr lang="fr-FR" dirty="0" smtClean="0"/>
              <a:t>et </a:t>
            </a:r>
            <a:r>
              <a:rPr lang="fr-FR" dirty="0" smtClean="0"/>
              <a:t>cette année </a:t>
            </a:r>
            <a:r>
              <a:rPr lang="fr-FR" dirty="0" smtClean="0"/>
              <a:t>ils seront </a:t>
            </a:r>
            <a:r>
              <a:rPr lang="fr-FR" dirty="0" smtClean="0"/>
              <a:t>rejoints par les élèves de CM1 ou CM2 pour ce temps de travail.</a:t>
            </a:r>
          </a:p>
          <a:p>
            <a:pPr marL="0" indent="0">
              <a:buNone/>
            </a:pPr>
            <a:r>
              <a:rPr lang="fr-FR" dirty="0" smtClean="0"/>
              <a:t>Un temps de piscine en mai juin pour toute la classe</a:t>
            </a:r>
          </a:p>
          <a:p>
            <a:pPr marL="0" indent="0">
              <a:buNone/>
            </a:pPr>
            <a:r>
              <a:rPr lang="fr-FR" dirty="0" smtClean="0"/>
              <a:t>A voir aussi pour faire venir une auteure de livres pour enfants et pour réaliser un élevage en classe avec un animal.</a:t>
            </a:r>
          </a:p>
          <a:p>
            <a:endParaRPr lang="fr-FR" dirty="0" smtClean="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972" y="1772289"/>
            <a:ext cx="4067601" cy="2338871"/>
          </a:xfrm>
          <a:prstGeom prst="rect">
            <a:avLst/>
          </a:prstGeom>
        </p:spPr>
      </p:pic>
    </p:spTree>
    <p:extLst>
      <p:ext uri="{BB962C8B-B14F-4D97-AF65-F5344CB8AC3E}">
        <p14:creationId xmlns:p14="http://schemas.microsoft.com/office/powerpoint/2010/main" val="2512381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L’éveil à la foi</a:t>
            </a:r>
            <a:endParaRPr lang="fr-FR" dirty="0"/>
          </a:p>
        </p:txBody>
      </p:sp>
      <p:sp>
        <p:nvSpPr>
          <p:cNvPr id="3" name="Espace réservé du contenu 2"/>
          <p:cNvSpPr>
            <a:spLocks noGrp="1"/>
          </p:cNvSpPr>
          <p:nvPr>
            <p:ph idx="1"/>
          </p:nvPr>
        </p:nvSpPr>
        <p:spPr/>
        <p:txBody>
          <a:bodyPr/>
          <a:lstStyle/>
          <a:p>
            <a:r>
              <a:rPr lang="fr-FR" dirty="0" smtClean="0"/>
              <a:t>Fait sur le temps de classe</a:t>
            </a:r>
          </a:p>
          <a:p>
            <a:endParaRPr lang="fr-FR" dirty="0"/>
          </a:p>
          <a:p>
            <a:r>
              <a:rPr lang="fr-FR" dirty="0" smtClean="0"/>
              <a:t>Nous suivons la méthode cadeau de Dieu</a:t>
            </a:r>
          </a:p>
          <a:p>
            <a:endParaRPr lang="fr-FR" dirty="0"/>
          </a:p>
          <a:p>
            <a:r>
              <a:rPr lang="fr-FR" dirty="0" smtClean="0"/>
              <a:t>Nous prenons du temps pour l’éveil à la Foi surtout à des moments clés de l’année.</a:t>
            </a:r>
            <a:endParaRPr lang="fr-FR" dirty="0"/>
          </a:p>
        </p:txBody>
      </p:sp>
    </p:spTree>
    <p:extLst>
      <p:ext uri="{BB962C8B-B14F-4D97-AF65-F5344CB8AC3E}">
        <p14:creationId xmlns:p14="http://schemas.microsoft.com/office/powerpoint/2010/main" val="1796296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Comment puis-je aider mon enfant?</a:t>
            </a:r>
            <a:endParaRPr lang="fr-FR" dirty="0"/>
          </a:p>
        </p:txBody>
      </p:sp>
      <p:sp>
        <p:nvSpPr>
          <p:cNvPr id="3" name="Espace réservé du contenu 2"/>
          <p:cNvSpPr>
            <a:spLocks noGrp="1"/>
          </p:cNvSpPr>
          <p:nvPr>
            <p:ph idx="1"/>
          </p:nvPr>
        </p:nvSpPr>
        <p:spPr/>
        <p:txBody>
          <a:bodyPr>
            <a:normAutofit/>
          </a:bodyPr>
          <a:lstStyle/>
          <a:p>
            <a:r>
              <a:rPr lang="fr-FR" dirty="0" smtClean="0"/>
              <a:t>Grâce à des temps de jeux (de société, ou n’importe quel jeu où vous pouvez échanger avec votre enfant et lui apporter des mots de vocabulaire)</a:t>
            </a:r>
          </a:p>
          <a:p>
            <a:endParaRPr lang="fr-FR" dirty="0" smtClean="0"/>
          </a:p>
          <a:p>
            <a:r>
              <a:rPr lang="fr-FR" dirty="0" smtClean="0"/>
              <a:t>Ne pas hésiter dans la vie de tous les jours à le reprendre de temps en temps sur sa prononciation (« il y a »…, faire attention à notre vocabulaire, aux négations…)</a:t>
            </a:r>
          </a:p>
          <a:p>
            <a:endParaRPr lang="fr-FR" dirty="0" smtClean="0"/>
          </a:p>
          <a:p>
            <a:r>
              <a:rPr lang="fr-FR" dirty="0" smtClean="0"/>
              <a:t>L’aider à dessiner ou dessiner avec lui.</a:t>
            </a:r>
            <a:endParaRPr lang="fr-FR" dirty="0"/>
          </a:p>
        </p:txBody>
      </p:sp>
    </p:spTree>
    <p:extLst>
      <p:ext uri="{BB962C8B-B14F-4D97-AF65-F5344CB8AC3E}">
        <p14:creationId xmlns:p14="http://schemas.microsoft.com/office/powerpoint/2010/main" val="2846757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Merci pour votre attention</a:t>
            </a:r>
            <a:endParaRPr lang="fr-FR" dirty="0"/>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400181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Les horaires</a:t>
            </a:r>
          </a:p>
          <a:p>
            <a:r>
              <a:rPr lang="fr-FR" dirty="0" smtClean="0"/>
              <a:t>L’équipe</a:t>
            </a:r>
          </a:p>
          <a:p>
            <a:r>
              <a:rPr lang="fr-FR" dirty="0" smtClean="0"/>
              <a:t>Contacts</a:t>
            </a:r>
          </a:p>
          <a:p>
            <a:r>
              <a:rPr lang="fr-FR" dirty="0" smtClean="0"/>
              <a:t>Points importants</a:t>
            </a:r>
          </a:p>
          <a:p>
            <a:r>
              <a:rPr lang="fr-FR" dirty="0" smtClean="0"/>
              <a:t>Présentation de la classe</a:t>
            </a:r>
          </a:p>
          <a:p>
            <a:r>
              <a:rPr lang="fr-FR" dirty="0" smtClean="0"/>
              <a:t>L’emploi du temps</a:t>
            </a:r>
          </a:p>
          <a:p>
            <a:r>
              <a:rPr lang="fr-FR" dirty="0" smtClean="0"/>
              <a:t>Les programmes</a:t>
            </a:r>
          </a:p>
          <a:p>
            <a:r>
              <a:rPr lang="fr-FR" dirty="0" smtClean="0"/>
              <a:t>L’évaluation</a:t>
            </a:r>
          </a:p>
          <a:p>
            <a:r>
              <a:rPr lang="fr-FR" dirty="0" smtClean="0"/>
              <a:t>Le matériel</a:t>
            </a:r>
          </a:p>
          <a:p>
            <a:r>
              <a:rPr lang="fr-FR" dirty="0" smtClean="0"/>
              <a:t>Le projet d’année</a:t>
            </a:r>
            <a:endParaRPr lang="fr-FR" dirty="0"/>
          </a:p>
        </p:txBody>
      </p:sp>
    </p:spTree>
    <p:extLst>
      <p:ext uri="{BB962C8B-B14F-4D97-AF65-F5344CB8AC3E}">
        <p14:creationId xmlns:p14="http://schemas.microsoft.com/office/powerpoint/2010/main" val="1503041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horaires</a:t>
            </a:r>
            <a:endParaRPr lang="fr-FR" dirty="0"/>
          </a:p>
        </p:txBody>
      </p:sp>
      <p:sp>
        <p:nvSpPr>
          <p:cNvPr id="3" name="Espace réservé du contenu 2"/>
          <p:cNvSpPr>
            <a:spLocks noGrp="1"/>
          </p:cNvSpPr>
          <p:nvPr>
            <p:ph idx="1"/>
          </p:nvPr>
        </p:nvSpPr>
        <p:spPr/>
        <p:txBody>
          <a:bodyPr>
            <a:normAutofit/>
          </a:bodyPr>
          <a:lstStyle/>
          <a:p>
            <a:r>
              <a:rPr lang="fr-FR" dirty="0" smtClean="0"/>
              <a:t>La classe débute à 8H30 (le portail ouvre 8H15)</a:t>
            </a:r>
          </a:p>
          <a:p>
            <a:r>
              <a:rPr lang="fr-FR" dirty="0" smtClean="0"/>
              <a:t>Les élèves de MS mangent au premier service à 12H et reviennent à 13H pour être couchés vers 13H30</a:t>
            </a:r>
          </a:p>
          <a:p>
            <a:r>
              <a:rPr lang="fr-FR" dirty="0" smtClean="0"/>
              <a:t>Les élèves de GS sortent à 12H00 et partent manger au second service à 12H45. Ils reviennent pour 13H30 environ.</a:t>
            </a:r>
          </a:p>
          <a:p>
            <a:r>
              <a:rPr lang="fr-FR" dirty="0" smtClean="0"/>
              <a:t>La journée se termine à 16H30. 16H45: garderie</a:t>
            </a:r>
          </a:p>
          <a:p>
            <a:endParaRPr lang="fr-FR" dirty="0"/>
          </a:p>
          <a:p>
            <a:pPr marL="0" indent="0">
              <a:buNone/>
            </a:pPr>
            <a:r>
              <a:rPr lang="fr-FR" dirty="0" smtClean="0"/>
              <a:t>Pour informations: deux samedis seront travaillés dans l’année (10 novembre et 2 mars) le pont de l’ascension (30-31 mai) et dernier jour le jeudi 4 juillet.</a:t>
            </a:r>
            <a:endParaRPr lang="fr-FR" dirty="0"/>
          </a:p>
        </p:txBody>
      </p:sp>
    </p:spTree>
    <p:extLst>
      <p:ext uri="{BB962C8B-B14F-4D97-AF65-F5344CB8AC3E}">
        <p14:creationId xmlns:p14="http://schemas.microsoft.com/office/powerpoint/2010/main" val="333039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L’équipe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Dans la classe:</a:t>
            </a:r>
          </a:p>
          <a:p>
            <a:endParaRPr lang="fr-FR" dirty="0"/>
          </a:p>
          <a:p>
            <a:pPr marL="0" indent="0">
              <a:buNone/>
            </a:pPr>
            <a:r>
              <a:rPr lang="fr-FR" dirty="0" smtClean="0"/>
              <a:t>2 enseignantes: Camille </a:t>
            </a:r>
            <a:r>
              <a:rPr lang="fr-FR" dirty="0" err="1" smtClean="0"/>
              <a:t>Achallé</a:t>
            </a:r>
            <a:r>
              <a:rPr lang="fr-FR" dirty="0" smtClean="0"/>
              <a:t> et Manon </a:t>
            </a:r>
            <a:r>
              <a:rPr lang="fr-FR" dirty="0" err="1" smtClean="0"/>
              <a:t>Feltrin</a:t>
            </a:r>
            <a:r>
              <a:rPr lang="fr-FR" dirty="0" smtClean="0"/>
              <a:t> le mardi</a:t>
            </a:r>
          </a:p>
          <a:p>
            <a:pPr marL="0" indent="0">
              <a:buNone/>
            </a:pPr>
            <a:endParaRPr lang="fr-FR" dirty="0"/>
          </a:p>
          <a:p>
            <a:pPr marL="0" indent="0">
              <a:buNone/>
            </a:pPr>
            <a:r>
              <a:rPr lang="fr-FR" dirty="0" smtClean="0"/>
              <a:t>1 ASEM Béatrice qui est présente jusqu’à 11H30 le matin et qui termine à 15H l’après midi.</a:t>
            </a:r>
          </a:p>
          <a:p>
            <a:pPr marL="0" indent="0">
              <a:buNone/>
            </a:pPr>
            <a:endParaRPr lang="fr-FR" dirty="0"/>
          </a:p>
          <a:p>
            <a:pPr marL="0" indent="0">
              <a:buNone/>
            </a:pPr>
            <a:r>
              <a:rPr lang="fr-FR" dirty="0" smtClean="0"/>
              <a:t>En maternelle il y a aussi Florence </a:t>
            </a:r>
            <a:r>
              <a:rPr lang="fr-FR" dirty="0" err="1" smtClean="0"/>
              <a:t>Balloy</a:t>
            </a:r>
            <a:r>
              <a:rPr lang="fr-FR" dirty="0" smtClean="0"/>
              <a:t> qui remplace Frédérique et Emilie AUGER.</a:t>
            </a:r>
          </a:p>
          <a:p>
            <a:pPr marL="0" indent="0">
              <a:buNone/>
            </a:pPr>
            <a:endParaRPr lang="fr-FR" dirty="0"/>
          </a:p>
          <a:p>
            <a:pPr marL="0" indent="0">
              <a:buNone/>
            </a:pPr>
            <a:r>
              <a:rPr lang="fr-FR" dirty="0" smtClean="0"/>
              <a:t>Le maitre RA Christophe </a:t>
            </a:r>
            <a:r>
              <a:rPr lang="fr-FR" dirty="0" err="1" smtClean="0"/>
              <a:t>Boutet</a:t>
            </a:r>
            <a:r>
              <a:rPr lang="fr-FR" dirty="0" smtClean="0"/>
              <a:t> pourra intervenir pour des besoins spécifiques avec certains élèves en GS et il y a une AVS, Edwige, qui est nommée pour deux élèves en MS et GS.</a:t>
            </a:r>
          </a:p>
        </p:txBody>
      </p:sp>
    </p:spTree>
    <p:extLst>
      <p:ext uri="{BB962C8B-B14F-4D97-AF65-F5344CB8AC3E}">
        <p14:creationId xmlns:p14="http://schemas.microsoft.com/office/powerpoint/2010/main" val="1880990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Contacter l’enseignante ou l’école</a:t>
            </a:r>
            <a:endParaRPr lang="fr-FR" dirty="0"/>
          </a:p>
        </p:txBody>
      </p:sp>
      <p:sp>
        <p:nvSpPr>
          <p:cNvPr id="3" name="Espace réservé du contenu 2"/>
          <p:cNvSpPr>
            <a:spLocks noGrp="1"/>
          </p:cNvSpPr>
          <p:nvPr>
            <p:ph idx="1"/>
          </p:nvPr>
        </p:nvSpPr>
        <p:spPr/>
        <p:txBody>
          <a:bodyPr>
            <a:normAutofit/>
          </a:bodyPr>
          <a:lstStyle/>
          <a:p>
            <a:r>
              <a:rPr lang="fr-FR" dirty="0" smtClean="0"/>
              <a:t>Vous avez possibilité de contacter l’enseignante pour des choses importantes  comme prévenir une absence, pour une demande concernant l’organisation de la classe ou pour un RDV spécialiste...</a:t>
            </a:r>
          </a:p>
          <a:p>
            <a:pPr marL="0" indent="0">
              <a:buNone/>
            </a:pPr>
            <a:endParaRPr lang="fr-FR" dirty="0" smtClean="0"/>
          </a:p>
          <a:p>
            <a:pPr marL="0" indent="0">
              <a:buNone/>
            </a:pPr>
            <a:r>
              <a:rPr lang="fr-FR" dirty="0" smtClean="0">
                <a:hlinkClick r:id="rId2"/>
              </a:rPr>
              <a:t>classecamille@orange.fr</a:t>
            </a:r>
            <a:endParaRPr lang="fr-FR" dirty="0" smtClean="0"/>
          </a:p>
          <a:p>
            <a:pPr marL="0" indent="0">
              <a:buNone/>
            </a:pPr>
            <a:r>
              <a:rPr lang="fr-FR" dirty="0" smtClean="0"/>
              <a:t>Il est donc important que je puisse avoir votre adresse mail en début d’année.</a:t>
            </a:r>
          </a:p>
          <a:p>
            <a:pPr marL="0" indent="0">
              <a:buNone/>
            </a:pPr>
            <a:r>
              <a:rPr lang="fr-FR" dirty="0" smtClean="0"/>
              <a:t>Pour consulter les articles de l’école:</a:t>
            </a:r>
          </a:p>
          <a:p>
            <a:pPr marL="0" indent="0">
              <a:buNone/>
            </a:pPr>
            <a:r>
              <a:rPr lang="fr-FR" dirty="0" smtClean="0">
                <a:hlinkClick r:id="rId3"/>
              </a:rPr>
              <a:t>http://mareuilsurlay-saintemarie.fr/</a:t>
            </a:r>
            <a:endParaRPr lang="fr-FR" dirty="0" smtClean="0"/>
          </a:p>
          <a:p>
            <a:pPr marL="0" indent="0">
              <a:buNone/>
            </a:pPr>
            <a:endParaRPr lang="fr-FR" dirty="0"/>
          </a:p>
        </p:txBody>
      </p:sp>
    </p:spTree>
    <p:extLst>
      <p:ext uri="{BB962C8B-B14F-4D97-AF65-F5344CB8AC3E}">
        <p14:creationId xmlns:p14="http://schemas.microsoft.com/office/powerpoint/2010/main" val="2175133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Points importants</a:t>
            </a:r>
            <a:endParaRPr lang="fr-FR" dirty="0"/>
          </a:p>
        </p:txBody>
      </p:sp>
      <p:sp>
        <p:nvSpPr>
          <p:cNvPr id="3" name="Espace réservé du contenu 2"/>
          <p:cNvSpPr>
            <a:spLocks noGrp="1"/>
          </p:cNvSpPr>
          <p:nvPr>
            <p:ph idx="1"/>
          </p:nvPr>
        </p:nvSpPr>
        <p:spPr/>
        <p:txBody>
          <a:bodyPr>
            <a:normAutofit/>
          </a:bodyPr>
          <a:lstStyle/>
          <a:p>
            <a:r>
              <a:rPr lang="fr-FR" dirty="0" smtClean="0"/>
              <a:t>Pour les absences et les maladies: me prévenir en cas d’absence prévue (orthophoniste, soins médicaux…) ou si votre enfant est malade. Un enfant malade n’a pas sa place à l’école (gastro, conjonctivite, grippe, angine...)</a:t>
            </a:r>
          </a:p>
          <a:p>
            <a:endParaRPr lang="fr-FR" dirty="0"/>
          </a:p>
          <a:p>
            <a:r>
              <a:rPr lang="fr-FR" dirty="0" smtClean="0"/>
              <a:t>Pensez à marquer les vêtements, les cartables, les doudous. </a:t>
            </a:r>
          </a:p>
          <a:p>
            <a:r>
              <a:rPr lang="fr-FR" dirty="0" smtClean="0"/>
              <a:t>Une tenue descente et pratique est demandée pour l’école. Eviter au maximum les chaussures compliquées à mettre comme les converses ou chaussures à lacets.</a:t>
            </a:r>
          </a:p>
          <a:p>
            <a:r>
              <a:rPr lang="fr-FR" dirty="0" smtClean="0"/>
              <a:t>Pas de jouet en maternelle</a:t>
            </a:r>
          </a:p>
          <a:p>
            <a:r>
              <a:rPr lang="fr-FR" dirty="0" smtClean="0"/>
              <a:t>Pour les RDV parents/élèves/enseignants: 1 RDV est proposé en décembre-janvier. Il permet de faire le point sur l’avancée de votre enfant dans les apprentissages. Si besoin, je reste disponible pour d’autres moments mais il faut prendre RDV ensemble quelques jours à l’avance.</a:t>
            </a:r>
          </a:p>
          <a:p>
            <a:endParaRPr lang="fr-FR" dirty="0" smtClean="0"/>
          </a:p>
          <a:p>
            <a:endParaRPr lang="fr-FR" dirty="0"/>
          </a:p>
        </p:txBody>
      </p:sp>
    </p:spTree>
    <p:extLst>
      <p:ext uri="{BB962C8B-B14F-4D97-AF65-F5344CB8AC3E}">
        <p14:creationId xmlns:p14="http://schemas.microsoft.com/office/powerpoint/2010/main" val="1478685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86604"/>
            <a:ext cx="10058400" cy="720350"/>
          </a:xfrm>
        </p:spPr>
        <p:txBody>
          <a:bodyPr/>
          <a:lstStyle/>
          <a:p>
            <a:r>
              <a:rPr lang="fr-FR" dirty="0" smtClean="0"/>
              <a:t>Présentation de la classe</a:t>
            </a:r>
            <a:endParaRPr lang="fr-FR" dirty="0"/>
          </a:p>
        </p:txBody>
      </p:sp>
      <p:sp>
        <p:nvSpPr>
          <p:cNvPr id="3" name="Espace réservé du contenu 2"/>
          <p:cNvSpPr>
            <a:spLocks noGrp="1"/>
          </p:cNvSpPr>
          <p:nvPr>
            <p:ph idx="1"/>
          </p:nvPr>
        </p:nvSpPr>
        <p:spPr>
          <a:xfrm>
            <a:off x="1097280" y="1006954"/>
            <a:ext cx="10058400" cy="4023360"/>
          </a:xfrm>
        </p:spPr>
        <p:txBody>
          <a:bodyPr/>
          <a:lstStyle/>
          <a:p>
            <a:r>
              <a:rPr lang="fr-FR" dirty="0" smtClean="0"/>
              <a:t>15 élèves en moyenne section dont 7 filles et 8 garçons</a:t>
            </a:r>
          </a:p>
          <a:p>
            <a:r>
              <a:rPr lang="fr-FR" dirty="0" smtClean="0"/>
              <a:t>12 élèves en grande section dont 4 filles et 8 garçons</a:t>
            </a:r>
          </a:p>
          <a:p>
            <a:pPr marL="0" indent="0">
              <a:buNone/>
            </a:pP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4016" y="1727304"/>
            <a:ext cx="6769291" cy="5076968"/>
          </a:xfrm>
          <a:prstGeom prst="rect">
            <a:avLst/>
          </a:prstGeom>
        </p:spPr>
      </p:pic>
    </p:spTree>
    <p:extLst>
      <p:ext uri="{BB962C8B-B14F-4D97-AF65-F5344CB8AC3E}">
        <p14:creationId xmlns:p14="http://schemas.microsoft.com/office/powerpoint/2010/main" val="2608184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programmes</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5 grands domaines</a:t>
            </a:r>
          </a:p>
          <a:p>
            <a:pPr marL="0" indent="0">
              <a:buNone/>
            </a:pPr>
            <a:r>
              <a:rPr lang="fr-FR" dirty="0"/>
              <a:t>http://www.education.gouv.fr/pid25535/bulletin_officiel.html?cid_bo=86940</a:t>
            </a:r>
            <a:endParaRPr lang="fr-FR" dirty="0" smtClean="0"/>
          </a:p>
          <a:p>
            <a:endParaRPr lang="fr-FR" dirty="0"/>
          </a:p>
          <a:p>
            <a:r>
              <a:rPr lang="fr-FR" dirty="0" smtClean="0"/>
              <a:t>Le langage écrit et oral:</a:t>
            </a:r>
          </a:p>
          <a:p>
            <a:pPr marL="0" indent="0">
              <a:buNone/>
            </a:pPr>
            <a:r>
              <a:rPr lang="fr-FR" dirty="0" smtClean="0"/>
              <a:t>Travail important autour de l’encodage (graphèmes / phonèmes), travail autour de l’écriture en attachée, connaissance du principe alphabétique.</a:t>
            </a:r>
          </a:p>
          <a:p>
            <a:pPr marL="0" indent="0">
              <a:buNone/>
            </a:pPr>
            <a:r>
              <a:rPr lang="fr-FR" dirty="0" smtClean="0"/>
              <a:t>Travail de lecture avec la méthode des alphas</a:t>
            </a:r>
            <a:r>
              <a:rPr lang="fr-FR" dirty="0"/>
              <a:t> </a:t>
            </a:r>
            <a:r>
              <a:rPr lang="fr-FR" dirty="0" smtClean="0"/>
              <a:t>pour la grande section.</a:t>
            </a:r>
          </a:p>
          <a:p>
            <a:pPr marL="0" indent="0">
              <a:buNone/>
            </a:pPr>
            <a:endParaRPr lang="fr-FR" dirty="0"/>
          </a:p>
          <a:p>
            <a:pPr marL="0" indent="0">
              <a:buNone/>
            </a:pPr>
            <a:r>
              <a:rPr lang="fr-FR" dirty="0" smtClean="0"/>
              <a:t>En mathématiques:</a:t>
            </a:r>
          </a:p>
          <a:p>
            <a:pPr marL="0" indent="0">
              <a:buNone/>
            </a:pPr>
            <a:r>
              <a:rPr lang="fr-FR" dirty="0" smtClean="0"/>
              <a:t>Décomposition des nombres jusqu’à 10 avec des problèmes de quantités à résoudre</a:t>
            </a:r>
          </a:p>
          <a:p>
            <a:pPr marL="0" indent="0">
              <a:buNone/>
            </a:pPr>
            <a:r>
              <a:rPr lang="fr-FR" dirty="0" smtClean="0"/>
              <a:t>La comptine jusqu’à 30 en fin de maternelle.</a:t>
            </a:r>
            <a:endParaRPr lang="fr-FR" dirty="0"/>
          </a:p>
        </p:txBody>
      </p:sp>
    </p:spTree>
    <p:extLst>
      <p:ext uri="{BB962C8B-B14F-4D97-AF65-F5344CB8AC3E}">
        <p14:creationId xmlns:p14="http://schemas.microsoft.com/office/powerpoint/2010/main" val="3786913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72955"/>
            <a:ext cx="10058400" cy="1450757"/>
          </a:xfrm>
        </p:spPr>
        <p:txBody>
          <a:bodyPr/>
          <a:lstStyle/>
          <a:p>
            <a:r>
              <a:rPr lang="fr-FR" dirty="0" smtClean="0"/>
              <a:t>L’emploi du temps</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A distribuer</a:t>
            </a:r>
          </a:p>
          <a:p>
            <a:endParaRPr lang="fr-FR" dirty="0"/>
          </a:p>
          <a:p>
            <a:r>
              <a:rPr lang="fr-FR" dirty="0" smtClean="0"/>
              <a:t>Les ateliers: </a:t>
            </a:r>
          </a:p>
          <a:p>
            <a:r>
              <a:rPr lang="fr-FR" dirty="0" smtClean="0"/>
              <a:t>les enfants s’inscrivent chaque matin dans l’atelier de leur choix. Pas de groupes cette année mais l’enfant s’inscrit où il veut le matin sur un tableau à double-entrées. Possibilité pour le parent qui accompagne d’aider son enfant pour mettre son prénom dans l’atelier qu’il veut faire.</a:t>
            </a:r>
          </a:p>
          <a:p>
            <a:r>
              <a:rPr lang="fr-FR" dirty="0" smtClean="0"/>
              <a:t>3 temps de phonologie, point important du travail de MS et GS</a:t>
            </a:r>
          </a:p>
          <a:p>
            <a:r>
              <a:rPr lang="fr-FR" dirty="0" smtClean="0"/>
              <a:t>3 temps de mathématiques</a:t>
            </a:r>
          </a:p>
          <a:p>
            <a:r>
              <a:rPr lang="fr-FR" dirty="0" smtClean="0"/>
              <a:t>2 temps de graphisme</a:t>
            </a:r>
          </a:p>
          <a:p>
            <a:r>
              <a:rPr lang="fr-FR" dirty="0" smtClean="0"/>
              <a:t>Sport tous les jours dont salle communale le lundi matin</a:t>
            </a:r>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9925" y="0"/>
            <a:ext cx="3625755" cy="2719316"/>
          </a:xfrm>
          <a:prstGeom prst="rect">
            <a:avLst/>
          </a:prstGeom>
        </p:spPr>
      </p:pic>
    </p:spTree>
    <p:extLst>
      <p:ext uri="{BB962C8B-B14F-4D97-AF65-F5344CB8AC3E}">
        <p14:creationId xmlns:p14="http://schemas.microsoft.com/office/powerpoint/2010/main" val="4112202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631</TotalTime>
  <Words>1098</Words>
  <Application>Microsoft Office PowerPoint</Application>
  <PresentationFormat>Grand écran</PresentationFormat>
  <Paragraphs>120</Paragraphs>
  <Slides>17</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17</vt:i4>
      </vt:variant>
    </vt:vector>
  </HeadingPairs>
  <TitlesOfParts>
    <vt:vector size="20" baseType="lpstr">
      <vt:lpstr>Calibri</vt:lpstr>
      <vt:lpstr>Calibri Light</vt:lpstr>
      <vt:lpstr>Rétrospective</vt:lpstr>
      <vt:lpstr>Réunion de classe MS-GS 2018-2019</vt:lpstr>
      <vt:lpstr>Sommaire</vt:lpstr>
      <vt:lpstr>Les horaires</vt:lpstr>
      <vt:lpstr>L’équipe</vt:lpstr>
      <vt:lpstr>Contacter l’enseignante ou l’école</vt:lpstr>
      <vt:lpstr>Points importants</vt:lpstr>
      <vt:lpstr>Présentation de la classe</vt:lpstr>
      <vt:lpstr>Les programmes</vt:lpstr>
      <vt:lpstr>L’emploi du temps</vt:lpstr>
      <vt:lpstr>Les décloisonnements:</vt:lpstr>
      <vt:lpstr>Les APC</vt:lpstr>
      <vt:lpstr>Les évaluations</vt:lpstr>
      <vt:lpstr>Le matériel</vt:lpstr>
      <vt:lpstr>Le projet d’année et les temps forts</vt:lpstr>
      <vt:lpstr>L’éveil à la foi</vt:lpstr>
      <vt:lpstr>Comment puis-je aider mon enfant?</vt:lpstr>
      <vt:lpstr>Merci pour votre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Reunion de classe MS-GS 2018-2019</dc:title>
  <dc:creator>Admin</dc:creator>
  <cp:lastModifiedBy>Admin</cp:lastModifiedBy>
  <cp:revision>21</cp:revision>
  <dcterms:created xsi:type="dcterms:W3CDTF">2018-09-18T07:07:21Z</dcterms:created>
  <dcterms:modified xsi:type="dcterms:W3CDTF">2018-10-02T18:50:34Z</dcterms:modified>
</cp:coreProperties>
</file>